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64" r:id="rId5"/>
    <p:sldId id="287" r:id="rId6"/>
    <p:sldId id="279" r:id="rId7"/>
    <p:sldId id="288" r:id="rId8"/>
    <p:sldId id="278" r:id="rId9"/>
    <p:sldId id="286" r:id="rId10"/>
    <p:sldId id="275" r:id="rId11"/>
    <p:sldId id="285" r:id="rId12"/>
    <p:sldId id="280" r:id="rId13"/>
    <p:sldId id="281" r:id="rId14"/>
    <p:sldId id="28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405" autoAdjust="0"/>
  </p:normalViewPr>
  <p:slideViewPr>
    <p:cSldViewPr>
      <p:cViewPr varScale="1">
        <p:scale>
          <a:sx n="70" d="100"/>
          <a:sy n="70" d="100"/>
        </p:scale>
        <p:origin x="-7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87E27-105C-499C-893E-E6F83658EAD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6E625D1D-F81B-4765-BEAD-164B4A9683F5}">
      <dgm:prSet phldrT="[Text]" phldr="1"/>
      <dgm:spPr/>
      <dgm:t>
        <a:bodyPr/>
        <a:lstStyle/>
        <a:p>
          <a:endParaRPr lang="en-US" dirty="0"/>
        </a:p>
      </dgm:t>
    </dgm:pt>
    <dgm:pt modelId="{F8EB93D2-9517-4AC0-AED7-80D0C7DC2308}" type="parTrans" cxnId="{033A673F-95AB-46EA-8BD1-397199EC152C}">
      <dgm:prSet/>
      <dgm:spPr/>
      <dgm:t>
        <a:bodyPr/>
        <a:lstStyle/>
        <a:p>
          <a:endParaRPr lang="en-US"/>
        </a:p>
      </dgm:t>
    </dgm:pt>
    <dgm:pt modelId="{32F0BB98-2954-40A2-B8CA-D102435E56AC}" type="sibTrans" cxnId="{033A673F-95AB-46EA-8BD1-397199EC152C}">
      <dgm:prSet/>
      <dgm:spPr/>
      <dgm:t>
        <a:bodyPr/>
        <a:lstStyle/>
        <a:p>
          <a:endParaRPr lang="en-US"/>
        </a:p>
      </dgm:t>
    </dgm:pt>
    <dgm:pt modelId="{F706C103-2E5D-49BA-8C91-C4A708D583FE}" type="pres">
      <dgm:prSet presAssocID="{A3087E27-105C-499C-893E-E6F83658EAD5}" presName="Name0" presStyleCnt="0">
        <dgm:presLayoutVars>
          <dgm:dir/>
          <dgm:animLvl val="lvl"/>
          <dgm:resizeHandles val="exact"/>
        </dgm:presLayoutVars>
      </dgm:prSet>
      <dgm:spPr/>
    </dgm:pt>
    <dgm:pt modelId="{0D519E35-3C9F-4624-AEBD-FBD48E4B558E}" type="pres">
      <dgm:prSet presAssocID="{A3087E27-105C-499C-893E-E6F83658EAD5}" presName="dummy" presStyleCnt="0"/>
      <dgm:spPr/>
    </dgm:pt>
    <dgm:pt modelId="{5440575B-E0C2-4F40-86F7-ABF64CE83442}" type="pres">
      <dgm:prSet presAssocID="{A3087E27-105C-499C-893E-E6F83658EAD5}" presName="linH" presStyleCnt="0"/>
      <dgm:spPr/>
    </dgm:pt>
    <dgm:pt modelId="{E3AE2479-9CB5-477C-9074-AD9E5834025D}" type="pres">
      <dgm:prSet presAssocID="{A3087E27-105C-499C-893E-E6F83658EAD5}" presName="padding1" presStyleCnt="0"/>
      <dgm:spPr/>
    </dgm:pt>
    <dgm:pt modelId="{F9147593-6F6D-4C2D-91E7-F2871BDFA268}" type="pres">
      <dgm:prSet presAssocID="{6E625D1D-F81B-4765-BEAD-164B4A9683F5}" presName="linV" presStyleCnt="0"/>
      <dgm:spPr/>
    </dgm:pt>
    <dgm:pt modelId="{C2A3D133-A69D-4599-AA33-6C70A07A9902}" type="pres">
      <dgm:prSet presAssocID="{6E625D1D-F81B-4765-BEAD-164B4A9683F5}" presName="spVertical1" presStyleCnt="0"/>
      <dgm:spPr/>
    </dgm:pt>
    <dgm:pt modelId="{C50FA85A-D5FB-47CC-AFC2-5C204357D57A}" type="pres">
      <dgm:prSet presAssocID="{6E625D1D-F81B-4765-BEAD-164B4A9683F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0DC7-26AD-483E-AA2D-C61DB39EB111}" type="pres">
      <dgm:prSet presAssocID="{6E625D1D-F81B-4765-BEAD-164B4A9683F5}" presName="spVertical2" presStyleCnt="0"/>
      <dgm:spPr/>
    </dgm:pt>
    <dgm:pt modelId="{27009BD0-785E-40EB-9493-D1DEE125881B}" type="pres">
      <dgm:prSet presAssocID="{6E625D1D-F81B-4765-BEAD-164B4A9683F5}" presName="spVertical3" presStyleCnt="0"/>
      <dgm:spPr/>
    </dgm:pt>
    <dgm:pt modelId="{2F177345-F0EB-44DC-B7C2-475C0A7BE247}" type="pres">
      <dgm:prSet presAssocID="{A3087E27-105C-499C-893E-E6F83658EAD5}" presName="padding2" presStyleCnt="0"/>
      <dgm:spPr/>
    </dgm:pt>
    <dgm:pt modelId="{8C11CE74-A566-4684-AF58-E2720771A641}" type="pres">
      <dgm:prSet presAssocID="{A3087E27-105C-499C-893E-E6F83658EAD5}" presName="negArrow" presStyleCnt="0"/>
      <dgm:spPr/>
    </dgm:pt>
    <dgm:pt modelId="{59269CAD-7280-4636-A2F5-E6BF8BC50B4B}" type="pres">
      <dgm:prSet presAssocID="{A3087E27-105C-499C-893E-E6F83658EAD5}" presName="backgroundArrow" presStyleLbl="node1" presStyleIdx="0" presStyleCnt="1" custLinFactNeighborX="62069" custLinFactNeighborY="34881"/>
      <dgm:spPr/>
    </dgm:pt>
  </dgm:ptLst>
  <dgm:cxnLst>
    <dgm:cxn modelId="{033A673F-95AB-46EA-8BD1-397199EC152C}" srcId="{A3087E27-105C-499C-893E-E6F83658EAD5}" destId="{6E625D1D-F81B-4765-BEAD-164B4A9683F5}" srcOrd="0" destOrd="0" parTransId="{F8EB93D2-9517-4AC0-AED7-80D0C7DC2308}" sibTransId="{32F0BB98-2954-40A2-B8CA-D102435E56AC}"/>
    <dgm:cxn modelId="{98B8F14C-01D1-4E7C-B9CC-5C2C43A90DD3}" type="presOf" srcId="{A3087E27-105C-499C-893E-E6F83658EAD5}" destId="{F706C103-2E5D-49BA-8C91-C4A708D583FE}" srcOrd="0" destOrd="0" presId="urn:microsoft.com/office/officeart/2005/8/layout/hProcess3"/>
    <dgm:cxn modelId="{769F4C66-2E7D-4B7E-9C58-2390F48FD4A9}" type="presOf" srcId="{6E625D1D-F81B-4765-BEAD-164B4A9683F5}" destId="{C50FA85A-D5FB-47CC-AFC2-5C204357D57A}" srcOrd="0" destOrd="0" presId="urn:microsoft.com/office/officeart/2005/8/layout/hProcess3"/>
    <dgm:cxn modelId="{83A26C2F-32FF-41AF-A0CC-CFA5C4A0403F}" type="presParOf" srcId="{F706C103-2E5D-49BA-8C91-C4A708D583FE}" destId="{0D519E35-3C9F-4624-AEBD-FBD48E4B558E}" srcOrd="0" destOrd="0" presId="urn:microsoft.com/office/officeart/2005/8/layout/hProcess3"/>
    <dgm:cxn modelId="{ACB988A3-A038-44C9-B85D-3975DF48EA87}" type="presParOf" srcId="{F706C103-2E5D-49BA-8C91-C4A708D583FE}" destId="{5440575B-E0C2-4F40-86F7-ABF64CE83442}" srcOrd="1" destOrd="0" presId="urn:microsoft.com/office/officeart/2005/8/layout/hProcess3"/>
    <dgm:cxn modelId="{DEE9ECB2-0421-48B7-A9F2-093E40469EA7}" type="presParOf" srcId="{5440575B-E0C2-4F40-86F7-ABF64CE83442}" destId="{E3AE2479-9CB5-477C-9074-AD9E5834025D}" srcOrd="0" destOrd="0" presId="urn:microsoft.com/office/officeart/2005/8/layout/hProcess3"/>
    <dgm:cxn modelId="{C968AB73-A6DE-43E9-B12B-9821001E2FB6}" type="presParOf" srcId="{5440575B-E0C2-4F40-86F7-ABF64CE83442}" destId="{F9147593-6F6D-4C2D-91E7-F2871BDFA268}" srcOrd="1" destOrd="0" presId="urn:microsoft.com/office/officeart/2005/8/layout/hProcess3"/>
    <dgm:cxn modelId="{73223303-B9CD-4C83-A3FA-5EA1F746ED1D}" type="presParOf" srcId="{F9147593-6F6D-4C2D-91E7-F2871BDFA268}" destId="{C2A3D133-A69D-4599-AA33-6C70A07A9902}" srcOrd="0" destOrd="0" presId="urn:microsoft.com/office/officeart/2005/8/layout/hProcess3"/>
    <dgm:cxn modelId="{7F570FF0-0C46-45B8-9E4F-9743CBD88B08}" type="presParOf" srcId="{F9147593-6F6D-4C2D-91E7-F2871BDFA268}" destId="{C50FA85A-D5FB-47CC-AFC2-5C204357D57A}" srcOrd="1" destOrd="0" presId="urn:microsoft.com/office/officeart/2005/8/layout/hProcess3"/>
    <dgm:cxn modelId="{67D1D1ED-9539-44E6-BCB5-2216DD88BF14}" type="presParOf" srcId="{F9147593-6F6D-4C2D-91E7-F2871BDFA268}" destId="{64630DC7-26AD-483E-AA2D-C61DB39EB111}" srcOrd="2" destOrd="0" presId="urn:microsoft.com/office/officeart/2005/8/layout/hProcess3"/>
    <dgm:cxn modelId="{CCF7D637-6B14-4E27-82A5-2354548A2552}" type="presParOf" srcId="{F9147593-6F6D-4C2D-91E7-F2871BDFA268}" destId="{27009BD0-785E-40EB-9493-D1DEE125881B}" srcOrd="3" destOrd="0" presId="urn:microsoft.com/office/officeart/2005/8/layout/hProcess3"/>
    <dgm:cxn modelId="{A6706698-F08B-4812-812F-43AD5521A940}" type="presParOf" srcId="{5440575B-E0C2-4F40-86F7-ABF64CE83442}" destId="{2F177345-F0EB-44DC-B7C2-475C0A7BE247}" srcOrd="2" destOrd="0" presId="urn:microsoft.com/office/officeart/2005/8/layout/hProcess3"/>
    <dgm:cxn modelId="{B9A5DB76-91F2-47C4-8E2A-01ECD46A519E}" type="presParOf" srcId="{5440575B-E0C2-4F40-86F7-ABF64CE83442}" destId="{8C11CE74-A566-4684-AF58-E2720771A641}" srcOrd="3" destOrd="0" presId="urn:microsoft.com/office/officeart/2005/8/layout/hProcess3"/>
    <dgm:cxn modelId="{11FA4345-11FD-4841-A56D-6773755B6406}" type="presParOf" srcId="{5440575B-E0C2-4F40-86F7-ABF64CE83442}" destId="{59269CAD-7280-4636-A2F5-E6BF8BC50B4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8EC9D-B890-4852-BC17-E61C416201E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94DC3F1E-A8E0-42FA-9204-3D3E1C892005}">
      <dgm:prSet phldrT="[Text]" phldr="1"/>
      <dgm:spPr/>
      <dgm:t>
        <a:bodyPr/>
        <a:lstStyle/>
        <a:p>
          <a:endParaRPr lang="en-US" dirty="0"/>
        </a:p>
      </dgm:t>
    </dgm:pt>
    <dgm:pt modelId="{8E061016-5C21-4356-B5E6-8E68FF9883C4}" type="parTrans" cxnId="{708D2415-E6DB-4CC8-B1A7-10AC388943D6}">
      <dgm:prSet/>
      <dgm:spPr/>
      <dgm:t>
        <a:bodyPr/>
        <a:lstStyle/>
        <a:p>
          <a:endParaRPr lang="en-US"/>
        </a:p>
      </dgm:t>
    </dgm:pt>
    <dgm:pt modelId="{950CC2A9-8651-41B3-9955-3693DD1FCB97}" type="sibTrans" cxnId="{708D2415-E6DB-4CC8-B1A7-10AC388943D6}">
      <dgm:prSet/>
      <dgm:spPr/>
      <dgm:t>
        <a:bodyPr/>
        <a:lstStyle/>
        <a:p>
          <a:endParaRPr lang="en-US"/>
        </a:p>
      </dgm:t>
    </dgm:pt>
    <dgm:pt modelId="{9C89293F-D030-4818-97EC-07C7456CD4D3}">
      <dgm:prSet phldrT="[Text]" phldr="1"/>
      <dgm:spPr/>
      <dgm:t>
        <a:bodyPr/>
        <a:lstStyle/>
        <a:p>
          <a:endParaRPr lang="en-US" dirty="0"/>
        </a:p>
      </dgm:t>
    </dgm:pt>
    <dgm:pt modelId="{EFD7D3CB-957C-4F35-90B4-F43EA058C526}" type="parTrans" cxnId="{1A03D14A-0F1F-44D9-983D-E4EEF75E773E}">
      <dgm:prSet/>
      <dgm:spPr/>
      <dgm:t>
        <a:bodyPr/>
        <a:lstStyle/>
        <a:p>
          <a:endParaRPr lang="en-US"/>
        </a:p>
      </dgm:t>
    </dgm:pt>
    <dgm:pt modelId="{F7A7CA79-C5E3-4ED2-86A3-751916D922AD}" type="sibTrans" cxnId="{1A03D14A-0F1F-44D9-983D-E4EEF75E773E}">
      <dgm:prSet/>
      <dgm:spPr/>
      <dgm:t>
        <a:bodyPr/>
        <a:lstStyle/>
        <a:p>
          <a:endParaRPr lang="en-US"/>
        </a:p>
      </dgm:t>
    </dgm:pt>
    <dgm:pt modelId="{FC7ACF88-1187-4689-BDA7-21ADF8022173}">
      <dgm:prSet phldrT="[Text]" phldr="1"/>
      <dgm:spPr/>
      <dgm:t>
        <a:bodyPr/>
        <a:lstStyle/>
        <a:p>
          <a:endParaRPr lang="en-US" dirty="0"/>
        </a:p>
      </dgm:t>
    </dgm:pt>
    <dgm:pt modelId="{BD809A94-5195-4124-85D0-9588EF085684}" type="parTrans" cxnId="{0C3E6E8B-5E05-4CEC-8DCB-EEAC5E17E280}">
      <dgm:prSet/>
      <dgm:spPr/>
      <dgm:t>
        <a:bodyPr/>
        <a:lstStyle/>
        <a:p>
          <a:endParaRPr lang="en-US"/>
        </a:p>
      </dgm:t>
    </dgm:pt>
    <dgm:pt modelId="{7F92A0B2-3219-44CF-9C1E-24ED0945479B}" type="sibTrans" cxnId="{0C3E6E8B-5E05-4CEC-8DCB-EEAC5E17E280}">
      <dgm:prSet/>
      <dgm:spPr/>
      <dgm:t>
        <a:bodyPr/>
        <a:lstStyle/>
        <a:p>
          <a:endParaRPr lang="en-US"/>
        </a:p>
      </dgm:t>
    </dgm:pt>
    <dgm:pt modelId="{ECF12C4B-3DC7-4BB7-A4AF-41448934295E}" type="pres">
      <dgm:prSet presAssocID="{0BD8EC9D-B890-4852-BC17-E61C416201E4}" presName="Name0" presStyleCnt="0">
        <dgm:presLayoutVars>
          <dgm:dir/>
          <dgm:animLvl val="lvl"/>
          <dgm:resizeHandles val="exact"/>
        </dgm:presLayoutVars>
      </dgm:prSet>
      <dgm:spPr/>
    </dgm:pt>
    <dgm:pt modelId="{E1550AC5-F13E-4F5C-B555-66270419F7E7}" type="pres">
      <dgm:prSet presAssocID="{0BD8EC9D-B890-4852-BC17-E61C416201E4}" presName="dummy" presStyleCnt="0"/>
      <dgm:spPr/>
    </dgm:pt>
    <dgm:pt modelId="{F500D1C8-2A7F-41F1-8E13-361B8A6D8EFD}" type="pres">
      <dgm:prSet presAssocID="{0BD8EC9D-B890-4852-BC17-E61C416201E4}" presName="linH" presStyleCnt="0"/>
      <dgm:spPr/>
    </dgm:pt>
    <dgm:pt modelId="{2CBEC594-33C2-4069-8BED-F00F11A2B3A9}" type="pres">
      <dgm:prSet presAssocID="{0BD8EC9D-B890-4852-BC17-E61C416201E4}" presName="padding1" presStyleCnt="0"/>
      <dgm:spPr/>
    </dgm:pt>
    <dgm:pt modelId="{22EA4D43-3AB2-4B05-A9B1-C4CF53362842}" type="pres">
      <dgm:prSet presAssocID="{94DC3F1E-A8E0-42FA-9204-3D3E1C892005}" presName="linV" presStyleCnt="0"/>
      <dgm:spPr/>
    </dgm:pt>
    <dgm:pt modelId="{0946F99C-9B49-4A06-9F93-B72DA5C8CD8B}" type="pres">
      <dgm:prSet presAssocID="{94DC3F1E-A8E0-42FA-9204-3D3E1C892005}" presName="spVertical1" presStyleCnt="0"/>
      <dgm:spPr/>
    </dgm:pt>
    <dgm:pt modelId="{CED5EB83-9EB7-4370-AE2E-0FE32F228951}" type="pres">
      <dgm:prSet presAssocID="{94DC3F1E-A8E0-42FA-9204-3D3E1C892005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7BA5-9FA4-41E0-BD68-A573D02EFA89}" type="pres">
      <dgm:prSet presAssocID="{94DC3F1E-A8E0-42FA-9204-3D3E1C892005}" presName="spVertical2" presStyleCnt="0"/>
      <dgm:spPr/>
    </dgm:pt>
    <dgm:pt modelId="{C26B63EF-9C00-4E42-B57A-12B8FF91D962}" type="pres">
      <dgm:prSet presAssocID="{94DC3F1E-A8E0-42FA-9204-3D3E1C892005}" presName="spVertical3" presStyleCnt="0"/>
      <dgm:spPr/>
    </dgm:pt>
    <dgm:pt modelId="{F348CBB4-3BBA-4291-BF18-DAA16C72BC28}" type="pres">
      <dgm:prSet presAssocID="{950CC2A9-8651-41B3-9955-3693DD1FCB97}" presName="space" presStyleCnt="0"/>
      <dgm:spPr/>
    </dgm:pt>
    <dgm:pt modelId="{E1264CC7-CD9A-4636-A734-83246B1B0033}" type="pres">
      <dgm:prSet presAssocID="{9C89293F-D030-4818-97EC-07C7456CD4D3}" presName="linV" presStyleCnt="0"/>
      <dgm:spPr/>
    </dgm:pt>
    <dgm:pt modelId="{50B6812D-6970-4E3F-95EF-54C6B194ADEA}" type="pres">
      <dgm:prSet presAssocID="{9C89293F-D030-4818-97EC-07C7456CD4D3}" presName="spVertical1" presStyleCnt="0"/>
      <dgm:spPr/>
    </dgm:pt>
    <dgm:pt modelId="{034FB66D-BEB2-49F5-860B-D88362C1C9FC}" type="pres">
      <dgm:prSet presAssocID="{9C89293F-D030-4818-97EC-07C7456CD4D3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E780E-D9B7-4ABF-872D-1FEB184FE138}" type="pres">
      <dgm:prSet presAssocID="{9C89293F-D030-4818-97EC-07C7456CD4D3}" presName="spVertical2" presStyleCnt="0"/>
      <dgm:spPr/>
    </dgm:pt>
    <dgm:pt modelId="{34498292-BED2-4F01-85D6-542141F376AB}" type="pres">
      <dgm:prSet presAssocID="{9C89293F-D030-4818-97EC-07C7456CD4D3}" presName="spVertical3" presStyleCnt="0"/>
      <dgm:spPr/>
    </dgm:pt>
    <dgm:pt modelId="{F6196943-EFEC-4AC9-9583-60C048B71344}" type="pres">
      <dgm:prSet presAssocID="{F7A7CA79-C5E3-4ED2-86A3-751916D922AD}" presName="space" presStyleCnt="0"/>
      <dgm:spPr/>
    </dgm:pt>
    <dgm:pt modelId="{87DA3E8B-7AAC-4F02-A6CD-50BED3C21265}" type="pres">
      <dgm:prSet presAssocID="{FC7ACF88-1187-4689-BDA7-21ADF8022173}" presName="linV" presStyleCnt="0"/>
      <dgm:spPr/>
    </dgm:pt>
    <dgm:pt modelId="{CBBB33EF-A2AA-4847-A215-316108D2BEBD}" type="pres">
      <dgm:prSet presAssocID="{FC7ACF88-1187-4689-BDA7-21ADF8022173}" presName="spVertical1" presStyleCnt="0"/>
      <dgm:spPr/>
    </dgm:pt>
    <dgm:pt modelId="{FC8DC9C4-9A9B-4547-B2C8-B72AC543B063}" type="pres">
      <dgm:prSet presAssocID="{FC7ACF88-1187-4689-BDA7-21ADF8022173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AE110-C839-4948-8AFB-8CC4CF49A5EA}" type="pres">
      <dgm:prSet presAssocID="{FC7ACF88-1187-4689-BDA7-21ADF8022173}" presName="spVertical2" presStyleCnt="0"/>
      <dgm:spPr/>
    </dgm:pt>
    <dgm:pt modelId="{E479F8F7-5F33-4EAA-A956-B4DCCE9D9292}" type="pres">
      <dgm:prSet presAssocID="{FC7ACF88-1187-4689-BDA7-21ADF8022173}" presName="spVertical3" presStyleCnt="0"/>
      <dgm:spPr/>
    </dgm:pt>
    <dgm:pt modelId="{6B69C802-901D-495B-AF14-9E58A7C34187}" type="pres">
      <dgm:prSet presAssocID="{0BD8EC9D-B890-4852-BC17-E61C416201E4}" presName="padding2" presStyleCnt="0"/>
      <dgm:spPr/>
    </dgm:pt>
    <dgm:pt modelId="{D6FE12B2-840F-49E8-9C45-9867DBB4DA58}" type="pres">
      <dgm:prSet presAssocID="{0BD8EC9D-B890-4852-BC17-E61C416201E4}" presName="negArrow" presStyleCnt="0"/>
      <dgm:spPr/>
    </dgm:pt>
    <dgm:pt modelId="{2F15A966-F32C-4288-9EF2-09CFEDD0661F}" type="pres">
      <dgm:prSet presAssocID="{0BD8EC9D-B890-4852-BC17-E61C416201E4}" presName="backgroundArrow" presStyleLbl="node1" presStyleIdx="0" presStyleCnt="1" custLinFactNeighborX="83333" custLinFactNeighborY="-18619"/>
      <dgm:spPr/>
    </dgm:pt>
  </dgm:ptLst>
  <dgm:cxnLst>
    <dgm:cxn modelId="{708D2415-E6DB-4CC8-B1A7-10AC388943D6}" srcId="{0BD8EC9D-B890-4852-BC17-E61C416201E4}" destId="{94DC3F1E-A8E0-42FA-9204-3D3E1C892005}" srcOrd="0" destOrd="0" parTransId="{8E061016-5C21-4356-B5E6-8E68FF9883C4}" sibTransId="{950CC2A9-8651-41B3-9955-3693DD1FCB97}"/>
    <dgm:cxn modelId="{1A03D14A-0F1F-44D9-983D-E4EEF75E773E}" srcId="{0BD8EC9D-B890-4852-BC17-E61C416201E4}" destId="{9C89293F-D030-4818-97EC-07C7456CD4D3}" srcOrd="1" destOrd="0" parTransId="{EFD7D3CB-957C-4F35-90B4-F43EA058C526}" sibTransId="{F7A7CA79-C5E3-4ED2-86A3-751916D922AD}"/>
    <dgm:cxn modelId="{CDF236C6-1330-4DF3-AB9D-F2F185ABCF06}" type="presOf" srcId="{FC7ACF88-1187-4689-BDA7-21ADF8022173}" destId="{FC8DC9C4-9A9B-4547-B2C8-B72AC543B063}" srcOrd="0" destOrd="0" presId="urn:microsoft.com/office/officeart/2005/8/layout/hProcess3"/>
    <dgm:cxn modelId="{DCE533C8-77DC-42D6-AFE8-6F0E2D0B7E8A}" type="presOf" srcId="{9C89293F-D030-4818-97EC-07C7456CD4D3}" destId="{034FB66D-BEB2-49F5-860B-D88362C1C9FC}" srcOrd="0" destOrd="0" presId="urn:microsoft.com/office/officeart/2005/8/layout/hProcess3"/>
    <dgm:cxn modelId="{0C3E6E8B-5E05-4CEC-8DCB-EEAC5E17E280}" srcId="{0BD8EC9D-B890-4852-BC17-E61C416201E4}" destId="{FC7ACF88-1187-4689-BDA7-21ADF8022173}" srcOrd="2" destOrd="0" parTransId="{BD809A94-5195-4124-85D0-9588EF085684}" sibTransId="{7F92A0B2-3219-44CF-9C1E-24ED0945479B}"/>
    <dgm:cxn modelId="{400B250D-623B-4ABE-8959-792AB0A3B9A1}" type="presOf" srcId="{94DC3F1E-A8E0-42FA-9204-3D3E1C892005}" destId="{CED5EB83-9EB7-4370-AE2E-0FE32F228951}" srcOrd="0" destOrd="0" presId="urn:microsoft.com/office/officeart/2005/8/layout/hProcess3"/>
    <dgm:cxn modelId="{760ACFF2-8BAE-48FB-8A9C-6B4B2B95E05F}" type="presOf" srcId="{0BD8EC9D-B890-4852-BC17-E61C416201E4}" destId="{ECF12C4B-3DC7-4BB7-A4AF-41448934295E}" srcOrd="0" destOrd="0" presId="urn:microsoft.com/office/officeart/2005/8/layout/hProcess3"/>
    <dgm:cxn modelId="{CC26BCB0-B1D7-4979-878B-54E34FC5A579}" type="presParOf" srcId="{ECF12C4B-3DC7-4BB7-A4AF-41448934295E}" destId="{E1550AC5-F13E-4F5C-B555-66270419F7E7}" srcOrd="0" destOrd="0" presId="urn:microsoft.com/office/officeart/2005/8/layout/hProcess3"/>
    <dgm:cxn modelId="{3F9747D8-6D7A-472B-BD52-C86F874CD5F6}" type="presParOf" srcId="{ECF12C4B-3DC7-4BB7-A4AF-41448934295E}" destId="{F500D1C8-2A7F-41F1-8E13-361B8A6D8EFD}" srcOrd="1" destOrd="0" presId="urn:microsoft.com/office/officeart/2005/8/layout/hProcess3"/>
    <dgm:cxn modelId="{25629699-0D0F-4166-BA20-A5814D09C076}" type="presParOf" srcId="{F500D1C8-2A7F-41F1-8E13-361B8A6D8EFD}" destId="{2CBEC594-33C2-4069-8BED-F00F11A2B3A9}" srcOrd="0" destOrd="0" presId="urn:microsoft.com/office/officeart/2005/8/layout/hProcess3"/>
    <dgm:cxn modelId="{64411E1D-4646-48FC-8C4C-606A859475D3}" type="presParOf" srcId="{F500D1C8-2A7F-41F1-8E13-361B8A6D8EFD}" destId="{22EA4D43-3AB2-4B05-A9B1-C4CF53362842}" srcOrd="1" destOrd="0" presId="urn:microsoft.com/office/officeart/2005/8/layout/hProcess3"/>
    <dgm:cxn modelId="{AF3C8110-4A84-4FEF-9A9B-1EA76203D87D}" type="presParOf" srcId="{22EA4D43-3AB2-4B05-A9B1-C4CF53362842}" destId="{0946F99C-9B49-4A06-9F93-B72DA5C8CD8B}" srcOrd="0" destOrd="0" presId="urn:microsoft.com/office/officeart/2005/8/layout/hProcess3"/>
    <dgm:cxn modelId="{DC3D322A-0F91-45AA-9480-DBA12D6863B8}" type="presParOf" srcId="{22EA4D43-3AB2-4B05-A9B1-C4CF53362842}" destId="{CED5EB83-9EB7-4370-AE2E-0FE32F228951}" srcOrd="1" destOrd="0" presId="urn:microsoft.com/office/officeart/2005/8/layout/hProcess3"/>
    <dgm:cxn modelId="{EF5A2761-5932-467B-939D-13CDC3012A4A}" type="presParOf" srcId="{22EA4D43-3AB2-4B05-A9B1-C4CF53362842}" destId="{D28D7BA5-9FA4-41E0-BD68-A573D02EFA89}" srcOrd="2" destOrd="0" presId="urn:microsoft.com/office/officeart/2005/8/layout/hProcess3"/>
    <dgm:cxn modelId="{397EB561-1D1F-4AE7-97F3-0D66CD371289}" type="presParOf" srcId="{22EA4D43-3AB2-4B05-A9B1-C4CF53362842}" destId="{C26B63EF-9C00-4E42-B57A-12B8FF91D962}" srcOrd="3" destOrd="0" presId="urn:microsoft.com/office/officeart/2005/8/layout/hProcess3"/>
    <dgm:cxn modelId="{6064443A-1214-47A8-8513-1E88715A7BB6}" type="presParOf" srcId="{F500D1C8-2A7F-41F1-8E13-361B8A6D8EFD}" destId="{F348CBB4-3BBA-4291-BF18-DAA16C72BC28}" srcOrd="2" destOrd="0" presId="urn:microsoft.com/office/officeart/2005/8/layout/hProcess3"/>
    <dgm:cxn modelId="{5385C62D-A137-43E7-9ABF-32483746A3B8}" type="presParOf" srcId="{F500D1C8-2A7F-41F1-8E13-361B8A6D8EFD}" destId="{E1264CC7-CD9A-4636-A734-83246B1B0033}" srcOrd="3" destOrd="0" presId="urn:microsoft.com/office/officeart/2005/8/layout/hProcess3"/>
    <dgm:cxn modelId="{67DF58C0-B495-46EC-860B-3DAA474CC7F8}" type="presParOf" srcId="{E1264CC7-CD9A-4636-A734-83246B1B0033}" destId="{50B6812D-6970-4E3F-95EF-54C6B194ADEA}" srcOrd="0" destOrd="0" presId="urn:microsoft.com/office/officeart/2005/8/layout/hProcess3"/>
    <dgm:cxn modelId="{AEDA2E89-B8BE-41F7-9E10-8C4C1622CF83}" type="presParOf" srcId="{E1264CC7-CD9A-4636-A734-83246B1B0033}" destId="{034FB66D-BEB2-49F5-860B-D88362C1C9FC}" srcOrd="1" destOrd="0" presId="urn:microsoft.com/office/officeart/2005/8/layout/hProcess3"/>
    <dgm:cxn modelId="{79D587D8-BC2D-43B9-872E-D705BDE3AB08}" type="presParOf" srcId="{E1264CC7-CD9A-4636-A734-83246B1B0033}" destId="{E5EE780E-D9B7-4ABF-872D-1FEB184FE138}" srcOrd="2" destOrd="0" presId="urn:microsoft.com/office/officeart/2005/8/layout/hProcess3"/>
    <dgm:cxn modelId="{083FC948-C968-4037-B7A7-1185030FAC12}" type="presParOf" srcId="{E1264CC7-CD9A-4636-A734-83246B1B0033}" destId="{34498292-BED2-4F01-85D6-542141F376AB}" srcOrd="3" destOrd="0" presId="urn:microsoft.com/office/officeart/2005/8/layout/hProcess3"/>
    <dgm:cxn modelId="{9F673545-A236-4F78-9445-048424EA8405}" type="presParOf" srcId="{F500D1C8-2A7F-41F1-8E13-361B8A6D8EFD}" destId="{F6196943-EFEC-4AC9-9583-60C048B71344}" srcOrd="4" destOrd="0" presId="urn:microsoft.com/office/officeart/2005/8/layout/hProcess3"/>
    <dgm:cxn modelId="{4C165BD6-AACD-4868-8914-22B1FE9B863F}" type="presParOf" srcId="{F500D1C8-2A7F-41F1-8E13-361B8A6D8EFD}" destId="{87DA3E8B-7AAC-4F02-A6CD-50BED3C21265}" srcOrd="5" destOrd="0" presId="urn:microsoft.com/office/officeart/2005/8/layout/hProcess3"/>
    <dgm:cxn modelId="{4A1B24B2-D62E-4EA0-A0C9-2632B6579BA7}" type="presParOf" srcId="{87DA3E8B-7AAC-4F02-A6CD-50BED3C21265}" destId="{CBBB33EF-A2AA-4847-A215-316108D2BEBD}" srcOrd="0" destOrd="0" presId="urn:microsoft.com/office/officeart/2005/8/layout/hProcess3"/>
    <dgm:cxn modelId="{A95B48AE-08EA-45B7-90A8-C3C7F0880794}" type="presParOf" srcId="{87DA3E8B-7AAC-4F02-A6CD-50BED3C21265}" destId="{FC8DC9C4-9A9B-4547-B2C8-B72AC543B063}" srcOrd="1" destOrd="0" presId="urn:microsoft.com/office/officeart/2005/8/layout/hProcess3"/>
    <dgm:cxn modelId="{38053A52-1CBE-4639-B95A-16684D5BBBA3}" type="presParOf" srcId="{87DA3E8B-7AAC-4F02-A6CD-50BED3C21265}" destId="{59BAE110-C839-4948-8AFB-8CC4CF49A5EA}" srcOrd="2" destOrd="0" presId="urn:microsoft.com/office/officeart/2005/8/layout/hProcess3"/>
    <dgm:cxn modelId="{8B92DE4D-A18F-4C7A-A6EF-0E10796D8E32}" type="presParOf" srcId="{87DA3E8B-7AAC-4F02-A6CD-50BED3C21265}" destId="{E479F8F7-5F33-4EAA-A956-B4DCCE9D9292}" srcOrd="3" destOrd="0" presId="urn:microsoft.com/office/officeart/2005/8/layout/hProcess3"/>
    <dgm:cxn modelId="{842A21C3-4505-4B8E-9795-919E2E8B62BE}" type="presParOf" srcId="{F500D1C8-2A7F-41F1-8E13-361B8A6D8EFD}" destId="{6B69C802-901D-495B-AF14-9E58A7C34187}" srcOrd="6" destOrd="0" presId="urn:microsoft.com/office/officeart/2005/8/layout/hProcess3"/>
    <dgm:cxn modelId="{F9A0E9AB-C5BB-474F-B2DD-E554DDE98166}" type="presParOf" srcId="{F500D1C8-2A7F-41F1-8E13-361B8A6D8EFD}" destId="{D6FE12B2-840F-49E8-9C45-9867DBB4DA58}" srcOrd="7" destOrd="0" presId="urn:microsoft.com/office/officeart/2005/8/layout/hProcess3"/>
    <dgm:cxn modelId="{7EA59A09-C621-46A6-BCDC-F1291C3A8255}" type="presParOf" srcId="{F500D1C8-2A7F-41F1-8E13-361B8A6D8EFD}" destId="{2F15A966-F32C-4288-9EF2-09CFEDD0661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9CAD-7280-4636-A2F5-E6BF8BC50B4B}">
      <dsp:nvSpPr>
        <dsp:cNvPr id="0" name=""/>
        <dsp:cNvSpPr/>
      </dsp:nvSpPr>
      <dsp:spPr>
        <a:xfrm>
          <a:off x="0" y="58799"/>
          <a:ext cx="2209800" cy="100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85A-D5FB-47CC-AFC2-5C204357D57A}">
      <dsp:nvSpPr>
        <dsp:cNvPr id="0" name=""/>
        <dsp:cNvSpPr/>
      </dsp:nvSpPr>
      <dsp:spPr>
        <a:xfrm>
          <a:off x="178251" y="281400"/>
          <a:ext cx="1810568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78251" y="281400"/>
        <a:ext cx="1810568" cy="50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5A966-F32C-4288-9EF2-09CFEDD0661F}">
      <dsp:nvSpPr>
        <dsp:cNvPr id="0" name=""/>
        <dsp:cNvSpPr/>
      </dsp:nvSpPr>
      <dsp:spPr>
        <a:xfrm>
          <a:off x="0" y="0"/>
          <a:ext cx="2286000" cy="12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DC9C4-9A9B-4547-B2C8-B72AC543B063}">
      <dsp:nvSpPr>
        <dsp:cNvPr id="0" name=""/>
        <dsp:cNvSpPr/>
      </dsp:nvSpPr>
      <dsp:spPr>
        <a:xfrm>
          <a:off x="1506549" y="349100"/>
          <a:ext cx="55085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506549" y="349100"/>
        <a:ext cx="550850" cy="648000"/>
      </dsp:txXfrm>
    </dsp:sp>
    <dsp:sp modelId="{034FB66D-BEB2-49F5-860B-D88362C1C9FC}">
      <dsp:nvSpPr>
        <dsp:cNvPr id="0" name=""/>
        <dsp:cNvSpPr/>
      </dsp:nvSpPr>
      <dsp:spPr>
        <a:xfrm>
          <a:off x="845529" y="349100"/>
          <a:ext cx="55085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845529" y="349100"/>
        <a:ext cx="550850" cy="648000"/>
      </dsp:txXfrm>
    </dsp:sp>
    <dsp:sp modelId="{CED5EB83-9EB7-4370-AE2E-0FE32F228951}">
      <dsp:nvSpPr>
        <dsp:cNvPr id="0" name=""/>
        <dsp:cNvSpPr/>
      </dsp:nvSpPr>
      <dsp:spPr>
        <a:xfrm>
          <a:off x="184509" y="349100"/>
          <a:ext cx="55085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84509" y="349100"/>
        <a:ext cx="550850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1C628D-586B-45F6-BC72-F0B3197154A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436E51-E655-4FF0-BB5D-88C02A06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3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A047F9-CA5A-420D-8575-5AA7CC312DF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755C0-DED6-41D0-900E-B617BA14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Searle and 73-3-3 for Burden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55C0-DED6-41D0-900E-B617BA14E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309B-2495-4DF4-8C07-0D22E7E964B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25DD-1CF5-4613-8381-FD107F7F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3.wdp"/><Relationship Id="rId5" Type="http://schemas.openxmlformats.org/officeDocument/2006/relationships/diagramLayout" Target="../diagrams/layout2.xml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399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Legal Issues 101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State Engineer and </a:t>
            </a:r>
            <a:r>
              <a:rPr lang="en-US" sz="3200" i="1" dirty="0" smtClean="0">
                <a:solidFill>
                  <a:srgbClr val="002060"/>
                </a:solidFill>
              </a:rPr>
              <a:t>de novo</a:t>
            </a:r>
            <a:r>
              <a:rPr lang="en-US" sz="3200" dirty="0" smtClean="0">
                <a:solidFill>
                  <a:srgbClr val="002060"/>
                </a:solidFill>
              </a:rPr>
              <a:t> Review Proceedings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you need to know to follow what’s going on in the agency and at court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Julie Valdes, Assistant Attorney General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Water Users Workshops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March 21, 2017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VALDES\AppData\Local\Microsoft\Windows\Temporary Internet Files\Content.IE5\9OC4OUVZ\desert_field_002_by_mourge_staw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" y="1676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917290"/>
              </p:ext>
            </p:extLst>
          </p:nvPr>
        </p:nvGraphicFramePr>
        <p:xfrm>
          <a:off x="3657600" y="2146300"/>
          <a:ext cx="228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0" y="1966119"/>
            <a:ext cx="26670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Impairment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93" y="304800"/>
            <a:ext cx="6218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C:\Users\JVALDES\AppData\Local\Microsoft\Windows\Temporary Internet Files\Content.IE5\11KSK2FG\aiqezBoyT[1]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" y="4343400"/>
            <a:ext cx="25384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JVALDES\AppData\Local\Microsoft\Windows\Temporary Internet Files\Content.IE5\9OC4OUVZ\application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30" y="4729422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JVALDES\AppData\Local\Microsoft\Windows\Temporary Internet Files\Content.IE5\9OC4OUVZ\Ontario_farm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12" y="4344488"/>
            <a:ext cx="2856888" cy="1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JVALDES\AppData\Local\Microsoft\Windows\Temporary Internet Files\Content.IE5\DU373P2Q\out[1]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62667" y1="39427" x2="62667" y2="39427"/>
                        <a14:backgroundMark x1="27667" y1="15771" x2="80333" y2="74194"/>
                        <a14:backgroundMark x1="13667" y1="26882" x2="71667" y2="86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30" y="2100915"/>
            <a:ext cx="1894838" cy="17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Reasons to Excuse Non-Use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(UCA 73-3-8(6)(c)(ii))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“source fails to yield sufficient water”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“water is unavailable because of the water right’s priority date”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public water supplier’s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uture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98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124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028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UCA 73-3-3(5)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“In a proceeding before the state engineer, the </a:t>
            </a:r>
            <a:r>
              <a:rPr lang="en-US" b="1" dirty="0" smtClean="0">
                <a:solidFill>
                  <a:schemeClr val="bg1"/>
                </a:solidFill>
              </a:rPr>
              <a:t>applicant</a:t>
            </a:r>
            <a:r>
              <a:rPr lang="en-US" dirty="0" smtClean="0">
                <a:solidFill>
                  <a:schemeClr val="bg1"/>
                </a:solidFill>
              </a:rPr>
              <a:t> has the </a:t>
            </a:r>
            <a:r>
              <a:rPr lang="en-US" b="1" i="1" dirty="0" smtClean="0">
                <a:solidFill>
                  <a:schemeClr val="bg1"/>
                </a:solidFill>
              </a:rPr>
              <a:t>burden of </a:t>
            </a:r>
            <a:r>
              <a:rPr lang="en-US" b="1" i="1" u="sng" dirty="0" smtClean="0">
                <a:solidFill>
                  <a:schemeClr val="bg1"/>
                </a:solidFill>
              </a:rPr>
              <a:t>producing evidence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sufficient to support </a:t>
            </a:r>
            <a:r>
              <a:rPr lang="en-US" b="1" i="1" dirty="0" smtClean="0">
                <a:solidFill>
                  <a:schemeClr val="bg1"/>
                </a:solidFill>
              </a:rPr>
              <a:t>a </a:t>
            </a:r>
            <a:r>
              <a:rPr lang="en-US" b="1" i="1" u="sng" dirty="0" smtClean="0">
                <a:solidFill>
                  <a:schemeClr val="bg1"/>
                </a:solidFill>
              </a:rPr>
              <a:t>reasonable belief</a:t>
            </a:r>
            <a:r>
              <a:rPr lang="en-US" dirty="0" smtClean="0">
                <a:solidFill>
                  <a:schemeClr val="bg1"/>
                </a:solidFill>
              </a:rPr>
              <a:t> that the change can be made in compliance with this section [73-3-3] and Section 73-3-8, including evidence: </a:t>
            </a:r>
          </a:p>
          <a:p>
            <a:pPr marL="514350" indent="-514350">
              <a:buAutoNum type="alphaLcParenBoth"/>
            </a:pPr>
            <a:r>
              <a:rPr lang="en-US" dirty="0" smtClean="0">
                <a:solidFill>
                  <a:schemeClr val="bg1"/>
                </a:solidFill>
              </a:rPr>
              <a:t>that the change will not cause . . . quantity impairment; or </a:t>
            </a:r>
          </a:p>
          <a:p>
            <a:pPr marL="514350" indent="-514350">
              <a:buAutoNum type="alphaLcParenBoth"/>
            </a:pPr>
            <a:r>
              <a:rPr lang="en-US" dirty="0" smtClean="0">
                <a:solidFill>
                  <a:schemeClr val="bg1"/>
                </a:solidFill>
              </a:rPr>
              <a:t>if applicable, </a:t>
            </a:r>
            <a:r>
              <a:rPr lang="en-US" b="1" i="1" u="sng" dirty="0" smtClean="0">
                <a:solidFill>
                  <a:schemeClr val="bg1"/>
                </a:solidFill>
              </a:rPr>
              <a:t>rebutting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i="1" u="sng" dirty="0" smtClean="0">
                <a:solidFill>
                  <a:schemeClr val="bg1"/>
                </a:solidFill>
              </a:rPr>
              <a:t>presumption</a:t>
            </a:r>
            <a:r>
              <a:rPr lang="en-US" dirty="0" smtClean="0">
                <a:solidFill>
                  <a:schemeClr val="bg1"/>
                </a:solidFill>
              </a:rPr>
              <a:t> of [QI] described in Subsection 73-3-8(6)(c).”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(emphasis supplied)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UCA 73-3-3(1)(c)(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“Quantity impairment” means any reduction in the amount of water a person is able to receive in order to satisfy an existing right to the use of water that would result from an action proposed in a change application, including:</a:t>
            </a:r>
          </a:p>
          <a:p>
            <a:pPr marL="514350" indent="-514350">
              <a:buAutoNum type="alphaUcParenBoth"/>
            </a:pPr>
            <a:r>
              <a:rPr lang="en-US" dirty="0" smtClean="0">
                <a:solidFill>
                  <a:schemeClr val="bg1"/>
                </a:solidFill>
              </a:rPr>
              <a:t>Diminishing the quantity of water in the source of supply for the existing right;</a:t>
            </a:r>
          </a:p>
          <a:p>
            <a:pPr marL="514350" indent="-514350">
              <a:buAutoNum type="alphaUcParenBoth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change in the timing of availability of water . . .; or</a:t>
            </a:r>
          </a:p>
          <a:p>
            <a:pPr marL="514350" indent="-514350">
              <a:buAutoNum type="alphaUcParenBoth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enlarging the quantity of water depleted by the nature of the proposed use when compared with the nature of the currently approved use.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[It does not mean a change in the aquifer level.]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Application Process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Submit 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Advertise/Protests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Hearing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Evaluate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Order  </a:t>
            </a:r>
          </a:p>
          <a:p>
            <a:pPr marL="0" indent="0">
              <a:buNone/>
            </a:pPr>
            <a:endParaRPr lang="en-US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Reconsideration?</a:t>
            </a:r>
          </a:p>
          <a:p>
            <a:pPr marL="0" indent="0">
              <a:buNone/>
            </a:pPr>
            <a:r>
              <a:rPr lang="en-US" sz="3500" i="1" dirty="0" smtClean="0">
                <a:solidFill>
                  <a:schemeClr val="bg1"/>
                </a:solidFill>
              </a:rPr>
              <a:t>De novo</a:t>
            </a:r>
            <a:r>
              <a:rPr lang="en-US" sz="3500" dirty="0" smtClean="0">
                <a:solidFill>
                  <a:schemeClr val="bg1"/>
                </a:solidFill>
              </a:rPr>
              <a:t> review?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4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Legal Issues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Persuades?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Who Produces Evidence?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much Evidence?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What’s a Rebuttable Presumption?</a:t>
            </a:r>
            <a:endParaRPr lang="en-US" sz="21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  <a:ln w="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sz="3600" kern="0" dirty="0" smtClean="0">
                <a:ln cmpd="sng">
                  <a:solidFill>
                    <a:schemeClr val="tx1"/>
                  </a:solidFill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Evidentiary Standards</a:t>
            </a:r>
            <a:endParaRPr lang="en-US" sz="3600" kern="0" dirty="0">
              <a:ln cmpd="sng">
                <a:solidFill>
                  <a:schemeClr val="tx1"/>
                </a:solidFill>
              </a:ln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47800" y="1325880"/>
            <a:ext cx="7086600" cy="492252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Beyond a Reasonable </a:t>
            </a:r>
            <a:r>
              <a:rPr lang="en-US" sz="9600" dirty="0" smtClean="0"/>
              <a:t>Doubt (Near Certainty)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Clear </a:t>
            </a:r>
            <a:r>
              <a:rPr lang="en-US" sz="9600" dirty="0"/>
              <a:t>and </a:t>
            </a:r>
            <a:r>
              <a:rPr lang="en-US" sz="9600" dirty="0" smtClean="0"/>
              <a:t>Convincing (</a:t>
            </a:r>
            <a:r>
              <a:rPr lang="en-US" sz="9600" u="sng" dirty="0" smtClean="0"/>
              <a:t>Substantially</a:t>
            </a:r>
            <a:r>
              <a:rPr lang="en-US" sz="9600" dirty="0" smtClean="0"/>
              <a:t> More Likely True)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Preponderance 51/49 (More Likely True than Not)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/>
              <a:t>Substantial </a:t>
            </a:r>
            <a:r>
              <a:rPr lang="en-US" sz="9600" dirty="0" smtClean="0"/>
              <a:t>Evidence (&gt; scintilla; &lt; preponderance)</a:t>
            </a:r>
          </a:p>
          <a:p>
            <a:r>
              <a:rPr lang="en-US" sz="9600" dirty="0" smtClean="0"/>
              <a:t>Reason </a:t>
            </a:r>
            <a:r>
              <a:rPr lang="en-US" sz="9600" dirty="0"/>
              <a:t>to Believe </a:t>
            </a:r>
            <a:r>
              <a:rPr lang="en-US" sz="9600" dirty="0" smtClean="0"/>
              <a:t>(same as “Probable Cause”)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/>
              <a:t>Reasonable </a:t>
            </a:r>
            <a:r>
              <a:rPr lang="en-US" sz="9600" dirty="0" smtClean="0"/>
              <a:t>Suspicion (Low Standard)</a:t>
            </a:r>
            <a:endParaRPr lang="en-US" sz="9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3266" y="1070610"/>
            <a:ext cx="990600" cy="5356860"/>
          </a:xfr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kern="0" dirty="0">
              <a:ln cmpd="sng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8342" y="1325880"/>
            <a:ext cx="0" cy="484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342" y="3668617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7013" y="132588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866" y="6172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The Nuclear Power Plant Case</a:t>
            </a:r>
          </a:p>
          <a:p>
            <a:pPr marL="457200" lvl="1" indent="0"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2500" i="1" dirty="0">
                <a:solidFill>
                  <a:schemeClr val="bg1"/>
                </a:solidFill>
              </a:rPr>
              <a:t>HEAL Utah v. Kane County Water Conservancy Dist. et al.</a:t>
            </a:r>
            <a:r>
              <a:rPr lang="en-US" sz="2500" dirty="0">
                <a:solidFill>
                  <a:schemeClr val="bg1"/>
                </a:solidFill>
              </a:rPr>
              <a:t>, 2016 UT App 153</a:t>
            </a:r>
          </a:p>
          <a:p>
            <a:pPr marL="457200" lvl="1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40744" r="40174" b="21373"/>
          <a:stretch/>
        </p:blipFill>
        <p:spPr>
          <a:xfrm>
            <a:off x="990600" y="-34655"/>
            <a:ext cx="6400800" cy="68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What is a rebuttable resumption?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VALDES\AppData\Local\Microsoft\Windows\Temporary Internet Files\Content.IE5\11KSK2FG\1439416_00000053_thumb_big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0" l="4688" r="99688">
                        <a14:foregroundMark x1="88750" y1="20000" x2="74688" y2="1750"/>
                        <a14:foregroundMark x1="89688" y1="23500" x2="89688" y2="23500"/>
                        <a14:foregroundMark x1="89688" y1="23500" x2="96094" y2="19250"/>
                        <a14:foregroundMark x1="80625" y1="70000" x2="96094" y2="91250"/>
                        <a14:foregroundMark x1="61094" y1="81750" x2="61563" y2="97000"/>
                        <a14:foregroundMark x1="19688" y1="91250" x2="10625" y2="99250"/>
                        <a14:foregroundMark x1="21563" y1="87500" x2="4688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" y="151430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0692630"/>
              </p:ext>
            </p:extLst>
          </p:nvPr>
        </p:nvGraphicFramePr>
        <p:xfrm>
          <a:off x="4038600" y="2215254"/>
          <a:ext cx="2209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4" name="Picture 4" descr="C:\Users\JVALDES\AppData\Local\Microsoft\Windows\Temporary Internet Files\Content.IE5\Z4EC2E57\1163-Grim-Reaper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18654"/>
          <a:stretch/>
        </p:blipFill>
        <p:spPr bwMode="auto">
          <a:xfrm>
            <a:off x="6658495" y="1514302"/>
            <a:ext cx="1878676" cy="31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46" y="2514600"/>
            <a:ext cx="1749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00" l="10000" r="98167">
                        <a14:foregroundMark x1="68167" y1="87467" x2="89000" y2="57600"/>
                        <a14:foregroundMark x1="69000" y1="88267" x2="72167" y2="98400"/>
                        <a14:foregroundMark x1="81333" y1="95467" x2="95333" y2="99200"/>
                        <a14:foregroundMark x1="64000" y1="76000" x2="64000" y2="76000"/>
                        <a14:backgroundMark x1="50333" y1="4000" x2="49500" y2="94933"/>
                        <a14:backgroundMark x1="61833" y1="21333" x2="45333" y2="21333"/>
                        <a14:backgroundMark x1="60333" y1="65600" x2="43167" y2="70933"/>
                        <a14:backgroundMark x1="59500" y1="47467" x2="60000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" y="1496204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0" r="73333">
                        <a14:foregroundMark x1="43000" y1="49067" x2="46667" y2="66667"/>
                        <a14:foregroundMark x1="68333" y1="88533" x2="73333" y2="99467"/>
                        <a14:backgroundMark x1="55167" y1="2667" x2="77500" y2="38400"/>
                        <a14:backgroundMark x1="65167" y1="18667" x2="61500" y2="63200"/>
                        <a14:backgroundMark x1="61167" y1="62400" x2="58833" y2="77600"/>
                        <a14:backgroundMark x1="67000" y1="88000" x2="75667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Rebuttable Presumption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UCA 73-3-8(6)(c)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There is a rebuttable presumption of quantity impairment, as defined in Subsection 73-3-3(1), to the extent that, for a period of at least seven consecutive years, a portion of the right identified in a change application has not been: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(A) diverted from the approved point of diversion;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(B) beneficially used at the approved place of use.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1771</TotalTime>
  <Words>434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Legal Issues 101  State Engineer and de novo Review Proceedings</vt:lpstr>
      <vt:lpstr>Application Process Overview</vt:lpstr>
      <vt:lpstr>Legal Issues</vt:lpstr>
      <vt:lpstr>Evidentiary Standards</vt:lpstr>
      <vt:lpstr>PowerPoint Presentation</vt:lpstr>
      <vt:lpstr>PowerPoint Presentation</vt:lpstr>
      <vt:lpstr>PowerPoint Presentation</vt:lpstr>
      <vt:lpstr>Rebuttable Presumption</vt:lpstr>
      <vt:lpstr>UCA 73-3-8(6)(c)</vt:lpstr>
      <vt:lpstr>Quantity Impairment</vt:lpstr>
      <vt:lpstr>Other Reasons to Excuse Non-Use  (UCA 73-3-8(6)(c)(ii))</vt:lpstr>
      <vt:lpstr>Questions?  Thank you.</vt:lpstr>
      <vt:lpstr>UCA 73-3-3(5)</vt:lpstr>
      <vt:lpstr>UCA 73-3-3(1)(c)(i)</vt:lpstr>
    </vt:vector>
  </TitlesOfParts>
  <Company>Attorney General's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Principles 101</dc:title>
  <dc:creator>Julie Valdes</dc:creator>
  <cp:lastModifiedBy>Julie Valdes</cp:lastModifiedBy>
  <cp:revision>80</cp:revision>
  <cp:lastPrinted>2017-03-17T23:15:56Z</cp:lastPrinted>
  <dcterms:created xsi:type="dcterms:W3CDTF">2017-03-06T19:25:14Z</dcterms:created>
  <dcterms:modified xsi:type="dcterms:W3CDTF">2017-03-17T23:20:00Z</dcterms:modified>
</cp:coreProperties>
</file>